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4" r:id="rId7"/>
    <p:sldId id="263" r:id="rId8"/>
    <p:sldId id="265" r:id="rId9"/>
    <p:sldId id="267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6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0A1DB-04F6-48D3-892D-27A902A89EA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256B1-E419-416F-9561-4F9BA6C225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640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256B1-E419-416F-9561-4F9BA6C225D8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2843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256B1-E419-416F-9561-4F9BA6C225D8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885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62174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6983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0669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0728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2483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40527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310743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華康中圓體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0520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89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26781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130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552B76E-6E7B-4D69-942D-DE125A6D8835}" type="datetimeFigureOut">
              <a:rPr lang="zh-TW" altLang="en-US" smtClean="0"/>
              <a:t>2020/4/30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B53B889-E1FA-47F7-AE74-69E060C82B8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7458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麥當勞網站</a:t>
            </a:r>
            <a:r>
              <a:rPr lang="en-US" altLang="zh-TW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R</a:t>
            </a:r>
            <a:r>
              <a:rPr lang="en-US" altLang="zh-TW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edesign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215045" y="5190308"/>
            <a:ext cx="8045373" cy="1531167"/>
          </a:xfrm>
        </p:spPr>
        <p:txBody>
          <a:bodyPr/>
          <a:lstStyle/>
          <a:p>
            <a:r>
              <a:rPr lang="en-US" altLang="zh-TW" dirty="0" smtClean="0"/>
              <a:t>104590034</a:t>
            </a:r>
            <a:r>
              <a:rPr lang="zh-TW" altLang="en-US" dirty="0" smtClean="0"/>
              <a:t> 邱崇瑋</a:t>
            </a:r>
            <a:endParaRPr lang="en-US" altLang="zh-TW" dirty="0" smtClean="0"/>
          </a:p>
          <a:p>
            <a:r>
              <a:rPr lang="en-US" altLang="zh-TW" dirty="0"/>
              <a:t>106820030 </a:t>
            </a:r>
            <a:r>
              <a:rPr lang="zh-TW" altLang="en-US" dirty="0"/>
              <a:t>沈柏</a:t>
            </a:r>
            <a:r>
              <a:rPr lang="zh-TW" altLang="en-US" dirty="0" smtClean="0"/>
              <a:t>均</a:t>
            </a:r>
            <a:endParaRPr lang="en-US" altLang="zh-TW" dirty="0" smtClean="0"/>
          </a:p>
          <a:p>
            <a:r>
              <a:rPr lang="en-US" altLang="zh-TW" dirty="0"/>
              <a:t>106590041</a:t>
            </a:r>
            <a:r>
              <a:rPr lang="zh-TW" altLang="en-US" dirty="0"/>
              <a:t>周皇辰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1391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354" y="0"/>
            <a:ext cx="6735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3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專案介紹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63822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出發點 </a:t>
            </a:r>
            <a:r>
              <a:rPr lang="en-US" altLang="zh-TW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-&gt;</a:t>
            </a:r>
            <a:r>
              <a:rPr lang="zh-TW" altLang="en-US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 現有網站入口混亂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t="4161"/>
          <a:stretch/>
        </p:blipFill>
        <p:spPr>
          <a:xfrm>
            <a:off x="409304" y="3779520"/>
            <a:ext cx="5322799" cy="2869475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1600202" y="1885400"/>
            <a:ext cx="8263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目前麥當勞頁面有一般頁面和行動裝置頁面，但不會根據使用者的裝置切換</a:t>
            </a:r>
            <a:r>
              <a:rPr lang="zh-TW" altLang="en-US" dirty="0" smtClean="0"/>
              <a:t>入口</a:t>
            </a:r>
            <a:endParaRPr lang="en-US" altLang="zh-TW" dirty="0" smtClean="0"/>
          </a:p>
          <a:p>
            <a:r>
              <a:rPr lang="zh-TW" altLang="en-US" dirty="0" smtClean="0"/>
              <a:t>且多個麥當勞網頁可以進入，無法分清網頁的資訊真</a:t>
            </a:r>
            <a:r>
              <a:rPr lang="zh-TW" altLang="en-US" dirty="0"/>
              <a:t>假</a:t>
            </a:r>
            <a:endParaRPr lang="en-US" altLang="zh-TW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t="3059"/>
          <a:stretch/>
        </p:blipFill>
        <p:spPr>
          <a:xfrm>
            <a:off x="6499252" y="3737119"/>
            <a:ext cx="5340051" cy="291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72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設計樣式不一致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471749" y="1628503"/>
            <a:ext cx="7085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24hr</a:t>
            </a:r>
            <a:r>
              <a:rPr lang="zh-TW" altLang="en-US" dirty="0" smtClean="0"/>
              <a:t>歡樂送與首頁網頁框架及設計樣式不一致，導致使用者無法理解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5318" y="3120633"/>
            <a:ext cx="5720352" cy="286947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t="4161"/>
          <a:stretch/>
        </p:blipFill>
        <p:spPr>
          <a:xfrm>
            <a:off x="426518" y="3120634"/>
            <a:ext cx="5322799" cy="286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57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目標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341120" y="1874517"/>
            <a:ext cx="100888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網頁</a:t>
            </a:r>
            <a:r>
              <a:rPr lang="en-US" altLang="zh-TW" sz="2000" dirty="0" smtClean="0"/>
              <a:t>RWD</a:t>
            </a:r>
            <a:r>
              <a:rPr lang="zh-TW" altLang="en-US" sz="2000" dirty="0" smtClean="0"/>
              <a:t>化</a:t>
            </a:r>
            <a:endParaRPr lang="en-US" altLang="zh-TW" sz="2000" dirty="0" smtClean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整理網頁資訊並修改框架</a:t>
            </a:r>
            <a:endParaRPr lang="en-US" altLang="zh-TW" sz="2000" dirty="0" smtClean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整合</a:t>
            </a:r>
            <a:r>
              <a:rPr lang="en-US" altLang="zh-TW" sz="2000" dirty="0" smtClean="0"/>
              <a:t>24H</a:t>
            </a:r>
            <a:r>
              <a:rPr lang="zh-TW" altLang="en-US" sz="2000" dirty="0" smtClean="0"/>
              <a:t>歡樂</a:t>
            </a:r>
            <a:r>
              <a:rPr lang="zh-TW" altLang="en-US" sz="2000" dirty="0" smtClean="0"/>
              <a:t>送及多個麥當勞相關頁</a:t>
            </a:r>
            <a:r>
              <a:rPr lang="zh-TW" altLang="en-US" sz="2000" dirty="0" smtClean="0"/>
              <a:t>面</a:t>
            </a:r>
            <a:endParaRPr lang="en-US" altLang="zh-TW" sz="2000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8501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設計概念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609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06" y="0"/>
            <a:ext cx="6216884" cy="685800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7437121" y="232640"/>
            <a:ext cx="438912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導</a:t>
            </a:r>
            <a:r>
              <a:rPr lang="zh-TW" altLang="en-US" sz="2000" dirty="0"/>
              <a:t>覽</a:t>
            </a:r>
            <a:r>
              <a:rPr lang="zh-TW" altLang="en-US" sz="2000" dirty="0" smtClean="0"/>
              <a:t>列配合</a:t>
            </a:r>
            <a:r>
              <a:rPr lang="en-US" altLang="zh-TW" sz="2000" dirty="0" smtClean="0"/>
              <a:t>LEGO</a:t>
            </a:r>
            <a:r>
              <a:rPr lang="zh-TW" altLang="en-US" sz="2000" dirty="0" smtClean="0"/>
              <a:t>及其他社群網站資訊一看就清晰</a:t>
            </a:r>
            <a:endParaRPr lang="en-US" altLang="zh-TW" sz="2000" dirty="0" smtClean="0"/>
          </a:p>
          <a:p>
            <a:endParaRPr lang="en-US" altLang="zh-TW" sz="2000" dirty="0"/>
          </a:p>
          <a:p>
            <a:endParaRPr lang="en-US" altLang="zh-TW" sz="2000" dirty="0" smtClean="0"/>
          </a:p>
          <a:p>
            <a:endParaRPr lang="en-US" altLang="zh-TW" sz="2000" dirty="0" smtClean="0"/>
          </a:p>
          <a:p>
            <a:endParaRPr lang="en-US" altLang="zh-TW" sz="2000" dirty="0"/>
          </a:p>
          <a:p>
            <a:r>
              <a:rPr lang="zh-TW" altLang="en-US" sz="2000" dirty="0" smtClean="0"/>
              <a:t>最新消息跑馬燈且大版面一看最醒目</a:t>
            </a:r>
            <a:endParaRPr lang="en-US" altLang="zh-TW" sz="2000" dirty="0" smtClean="0"/>
          </a:p>
          <a:p>
            <a:endParaRPr lang="en-US" altLang="zh-TW" sz="2000" dirty="0"/>
          </a:p>
          <a:p>
            <a:endParaRPr lang="en-US" altLang="zh-TW" sz="2000" dirty="0" smtClean="0"/>
          </a:p>
          <a:p>
            <a:endParaRPr lang="en-US" altLang="zh-TW" sz="2000" dirty="0"/>
          </a:p>
          <a:p>
            <a:endParaRPr lang="en-US" altLang="zh-TW" sz="2000" dirty="0" smtClean="0"/>
          </a:p>
          <a:p>
            <a:endParaRPr lang="en-US" altLang="zh-TW" sz="2000" dirty="0"/>
          </a:p>
          <a:p>
            <a:endParaRPr lang="en-US" altLang="zh-TW" sz="2000" dirty="0" smtClean="0"/>
          </a:p>
          <a:p>
            <a:endParaRPr lang="en-US" altLang="zh-TW" sz="2000" dirty="0" smtClean="0"/>
          </a:p>
          <a:p>
            <a:endParaRPr lang="en-US" altLang="zh-TW" sz="2000" dirty="0"/>
          </a:p>
          <a:p>
            <a:r>
              <a:rPr lang="zh-TW" altLang="en-US" sz="2000" dirty="0" smtClean="0"/>
              <a:t>品質保證一看最安心</a:t>
            </a:r>
            <a:endParaRPr lang="en-US" altLang="zh-TW" sz="2000" dirty="0" smtClean="0"/>
          </a:p>
          <a:p>
            <a:endParaRPr lang="en-US" altLang="zh-TW" sz="2000" dirty="0"/>
          </a:p>
          <a:p>
            <a:endParaRPr lang="en-US" altLang="zh-TW" sz="2000" dirty="0" smtClean="0"/>
          </a:p>
          <a:p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 smtClean="0"/>
          </a:p>
        </p:txBody>
      </p:sp>
      <p:sp>
        <p:nvSpPr>
          <p:cNvPr id="8" name="圓角矩形 7"/>
          <p:cNvSpPr/>
          <p:nvPr/>
        </p:nvSpPr>
        <p:spPr>
          <a:xfrm>
            <a:off x="801707" y="0"/>
            <a:ext cx="6216884" cy="940526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圓角矩形 8"/>
          <p:cNvSpPr/>
          <p:nvPr/>
        </p:nvSpPr>
        <p:spPr>
          <a:xfrm>
            <a:off x="801706" y="940526"/>
            <a:ext cx="6216884" cy="2488474"/>
          </a:xfrm>
          <a:prstGeom prst="roundRect">
            <a:avLst/>
          </a:prstGeom>
          <a:solidFill>
            <a:srgbClr val="C0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801706" y="3428999"/>
            <a:ext cx="6216884" cy="2958737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向左箭號 20"/>
          <p:cNvSpPr/>
          <p:nvPr/>
        </p:nvSpPr>
        <p:spPr>
          <a:xfrm>
            <a:off x="6868160" y="277223"/>
            <a:ext cx="568960" cy="38608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向左箭號 21"/>
          <p:cNvSpPr/>
          <p:nvPr/>
        </p:nvSpPr>
        <p:spPr>
          <a:xfrm>
            <a:off x="6868160" y="2033814"/>
            <a:ext cx="568960" cy="386080"/>
          </a:xfrm>
          <a:prstGeom prst="lef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向左箭號 22"/>
          <p:cNvSpPr/>
          <p:nvPr/>
        </p:nvSpPr>
        <p:spPr>
          <a:xfrm>
            <a:off x="6868160" y="4799511"/>
            <a:ext cx="568960" cy="38608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34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06" y="0"/>
            <a:ext cx="6216884" cy="685800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7254241" y="232640"/>
            <a:ext cx="438912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色彩</a:t>
            </a:r>
            <a:endParaRPr lang="en-US" altLang="zh-TW" sz="2000" dirty="0"/>
          </a:p>
          <a:p>
            <a:endParaRPr lang="en-US" altLang="zh-TW" sz="2000" dirty="0"/>
          </a:p>
          <a:p>
            <a:r>
              <a:rPr lang="en-US" altLang="zh-TW" sz="2000" dirty="0" smtClean="0"/>
              <a:t>						</a:t>
            </a:r>
            <a:r>
              <a:rPr lang="zh-TW" altLang="en-US" sz="2000" dirty="0" smtClean="0"/>
              <a:t> </a:t>
            </a:r>
            <a:r>
              <a:rPr lang="en-US" altLang="zh-TW" sz="2000" dirty="0"/>
              <a:t>#DB0007</a:t>
            </a:r>
          </a:p>
          <a:p>
            <a:endParaRPr lang="en-US" altLang="zh-TW" sz="2000" dirty="0" smtClean="0"/>
          </a:p>
          <a:p>
            <a:endParaRPr lang="en-US" altLang="zh-TW" sz="2000" dirty="0" smtClean="0"/>
          </a:p>
          <a:p>
            <a:r>
              <a:rPr lang="en-US" altLang="zh-TW" sz="2000" dirty="0" smtClean="0"/>
              <a:t>						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#FFD700</a:t>
            </a:r>
            <a:endParaRPr lang="en-US" altLang="zh-TW" sz="2000" dirty="0"/>
          </a:p>
          <a:p>
            <a:endParaRPr lang="en-US" altLang="zh-TW" sz="2000" dirty="0" smtClean="0"/>
          </a:p>
          <a:p>
            <a:endParaRPr lang="en-US" altLang="zh-TW" sz="2000" dirty="0" smtClean="0"/>
          </a:p>
          <a:p>
            <a:r>
              <a:rPr lang="zh-TW" altLang="en-US" sz="2000" dirty="0" smtClean="0"/>
              <a:t>按照麥當勞</a:t>
            </a:r>
            <a:r>
              <a:rPr lang="en-US" altLang="zh-TW" sz="2000" dirty="0" smtClean="0"/>
              <a:t>LEGO</a:t>
            </a:r>
            <a:r>
              <a:rPr lang="zh-TW" altLang="en-US" sz="2000" dirty="0" smtClean="0"/>
              <a:t>顏色對網頁進行設計</a:t>
            </a:r>
            <a:endParaRPr lang="en-US" altLang="zh-TW" sz="2000" dirty="0" smtClean="0"/>
          </a:p>
          <a:p>
            <a:r>
              <a:rPr lang="zh-TW" altLang="en-US" sz="2000" dirty="0" smtClean="0"/>
              <a:t>在網頁背景塗上白色凸顯簡潔乾淨，給顧客一種食在安心的感受</a:t>
            </a:r>
            <a:endParaRPr lang="en-US" altLang="zh-TW" sz="2000" dirty="0" smtClean="0"/>
          </a:p>
          <a:p>
            <a:endParaRPr lang="en-US" altLang="zh-TW" sz="2000" dirty="0"/>
          </a:p>
          <a:p>
            <a:r>
              <a:rPr lang="zh-TW" altLang="en-US" sz="2000" dirty="0" smtClean="0"/>
              <a:t>視覺回饋</a:t>
            </a:r>
            <a:endParaRPr lang="en-US" altLang="zh-TW" sz="2000" dirty="0" smtClean="0"/>
          </a:p>
          <a:p>
            <a:endParaRPr lang="en-US" altLang="zh-TW" sz="2000" dirty="0" smtClean="0"/>
          </a:p>
          <a:p>
            <a:r>
              <a:rPr lang="en-US" altLang="zh-TW" sz="2000" dirty="0"/>
              <a:t>	</a:t>
            </a:r>
            <a:r>
              <a:rPr lang="en-US" altLang="zh-TW" sz="2000" dirty="0" smtClean="0"/>
              <a:t>		Normal</a:t>
            </a:r>
          </a:p>
          <a:p>
            <a:endParaRPr lang="en-US" altLang="zh-TW" sz="2000" dirty="0"/>
          </a:p>
          <a:p>
            <a:r>
              <a:rPr lang="en-US" altLang="zh-TW" sz="2000" dirty="0" smtClean="0"/>
              <a:t>			Hover</a:t>
            </a:r>
          </a:p>
          <a:p>
            <a:endParaRPr lang="en-US" altLang="zh-TW" sz="2000" dirty="0"/>
          </a:p>
          <a:p>
            <a:r>
              <a:rPr lang="zh-TW" altLang="en-US" sz="2000" dirty="0"/>
              <a:t>鼠</a:t>
            </a:r>
            <a:r>
              <a:rPr lang="zh-TW" altLang="en-US" sz="2000" dirty="0" smtClean="0"/>
              <a:t>標未觸碰導覽列項目時為黃色，觸碰到變為白色，能清楚知道是否選到物件</a:t>
            </a:r>
            <a:endParaRPr lang="en-US" altLang="zh-TW" sz="20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579" y="796770"/>
            <a:ext cx="1627570" cy="1627570"/>
          </a:xfrm>
          <a:prstGeom prst="rect">
            <a:avLst/>
          </a:prstGeom>
        </p:spPr>
      </p:pic>
      <p:pic>
        <p:nvPicPr>
          <p:cNvPr id="4" name="圖片 3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0" y="796770"/>
            <a:ext cx="720000" cy="720000"/>
          </a:xfrm>
          <a:prstGeom prst="rect">
            <a:avLst/>
          </a:prstGeom>
        </p:spPr>
      </p:pic>
      <p:pic>
        <p:nvPicPr>
          <p:cNvPr id="5" name="圖片 4"/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00" y="1704340"/>
            <a:ext cx="720000" cy="720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3579" y="5035415"/>
            <a:ext cx="1038225" cy="409575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73579" y="4438582"/>
            <a:ext cx="1038225" cy="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27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實際演</a:t>
            </a:r>
            <a:r>
              <a:rPr lang="zh-TW" altLang="en-US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練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788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TM10001106[[fn=徽章]]</Template>
  <TotalTime>218</TotalTime>
  <Words>137</Words>
  <Application>Microsoft Office PowerPoint</Application>
  <PresentationFormat>寬螢幕</PresentationFormat>
  <Paragraphs>54</Paragraphs>
  <Slides>10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8" baseType="lpstr">
      <vt:lpstr>華康中圓體</vt:lpstr>
      <vt:lpstr>微軟正黑體</vt:lpstr>
      <vt:lpstr>新細明體</vt:lpstr>
      <vt:lpstr>Arial</vt:lpstr>
      <vt:lpstr>Calibri</vt:lpstr>
      <vt:lpstr>Gill Sans MT</vt:lpstr>
      <vt:lpstr>Impact</vt:lpstr>
      <vt:lpstr>Badge</vt:lpstr>
      <vt:lpstr>麥當勞網站Redesign</vt:lpstr>
      <vt:lpstr>專案介紹</vt:lpstr>
      <vt:lpstr>出發點 -&gt; 現有網站入口混亂</vt:lpstr>
      <vt:lpstr>設計樣式不一致</vt:lpstr>
      <vt:lpstr>目標</vt:lpstr>
      <vt:lpstr>設計概念</vt:lpstr>
      <vt:lpstr>PowerPoint 簡報</vt:lpstr>
      <vt:lpstr>PowerPoint 簡報</vt:lpstr>
      <vt:lpstr>實際演練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麥當勞網站Redesign</dc:title>
  <dc:creator>Ryan-SPC</dc:creator>
  <cp:lastModifiedBy>崇瑋 邱</cp:lastModifiedBy>
  <cp:revision>21</cp:revision>
  <dcterms:created xsi:type="dcterms:W3CDTF">2020-04-29T19:47:13Z</dcterms:created>
  <dcterms:modified xsi:type="dcterms:W3CDTF">2020-04-30T03:23:13Z</dcterms:modified>
</cp:coreProperties>
</file>

<file path=docProps/thumbnail.jpeg>
</file>